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F516-903C-4D00-736F-E54CEBD33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FFF7B-65DA-DAC1-EE10-31210CD0A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F4459-6DB1-7387-FC4A-8A2E72BB2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88DC8-CE9E-49BD-D4F8-002E5D00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266C3-8EE6-90CA-41F8-65A8BBEA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5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2176-9987-DA27-313C-356405CE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72B1A-4AB1-DF46-2EC2-C4EE99366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760C0-6F8A-F143-2707-D796DC703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6AFC5-C6E2-9414-56AC-A2485C78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E0A5-0887-0EA0-758E-C29C0C7F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2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897CB-CD08-0154-D102-610A21A40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F45B6-77E9-AD4C-018B-0BF8D2A28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1377A-AD52-40F1-76DC-89988E68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6D199-9702-FC50-3656-53D54899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C23DC-4598-D5EF-8929-2170DF6B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3C5C-6241-359E-13E3-87A10E00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8FC9A-51CF-215E-0573-4FBBF67D3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F4CC3-1192-61BF-CB5D-3279E033F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CAA70-F317-04B1-9E6C-1C5C046C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C86CA-0ABD-16C3-BEE1-7C53DBDF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1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9A3B-8A82-D9C2-4843-C9D0BF98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E596D-6A3C-2932-C607-B2B133B95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1DC2F-A66A-A410-5DB7-1C556565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24C4-8B7B-4C1E-5627-55141035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40FF-3B19-83AD-B7EF-B3C8360A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3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E7C5-98FC-A28F-57C7-04534C51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E1ACA-6A0F-9182-3CFD-946FBBE2F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2F7A8-51FA-A5BF-F4DC-5FDAC430C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65B77-803E-20B7-E133-84C5078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E0677-F54A-5EF0-D956-8CC78F41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1666B-09EE-9496-68F3-24C24C69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8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8C15-536F-DC7D-67D5-2C4087796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8F4E7-754E-6324-96BE-BCCC155DD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40923-217C-3D58-FCAE-BDD5A6A76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6BF34-1D1E-9E21-D2D2-EC6824921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1BF51-669E-8C50-96DF-748DBAFEB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A9D87-AF15-7FD9-1C0E-4FFBF41E1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84BFB5-348A-E27E-1240-7E5A61C0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03619-F617-0304-4241-3E211A29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9388-E4EF-9AB6-E4F2-DD2ECC6D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FC20AC-DE71-CD7E-1951-37BBE676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278F4-3C95-89EA-EE71-1C1CD5BA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502E7-64B7-0996-18D2-8FDBBF4C3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9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11A87-C865-937A-60F1-B53D384E8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FDA51-DE57-3A2E-1850-04A3D53A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6BB1C-322B-9130-20BC-2F730B5F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76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78F2-F195-812F-E9D9-EBF672C37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6C022-4D7F-32A8-1D54-DC1564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E055C-5A85-8D51-BB72-A75891979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F46D1-81AA-3C1D-712C-D9211FEE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5E113-461B-737F-8D2C-C579B429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CA373-A679-DB83-D78A-B919E5C4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4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57D5-4B15-E4D2-5637-1C59A29A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DFD941-5D5D-D3E0-3226-29CFD86D4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61052-BE7B-5E6E-2D27-C72A8CD40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A2A3A-25B8-7019-B372-5709B423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AB2AE-C521-CA22-2F1C-A1E54A81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F19A9-6261-68E4-C40C-21CFA3F9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10CE0B-3578-E71D-F281-C9DE08C9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64EB9-7DF1-A9D9-C5A6-09E330033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17CDB-B80D-1F7A-BB5C-227C44DB1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0A846-311C-4AE4-AE5B-2B688666062E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68316-E4AC-A940-F2B1-894C82FD4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8139F-66DB-5605-EB2B-B57D3914A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EFACD-A5E8-479F-B760-18D0548E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104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62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659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65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55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93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72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53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29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89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02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53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 ITTAQULLAH</dc:creator>
  <cp:lastModifiedBy>ANAS ITTAQULLAH</cp:lastModifiedBy>
  <cp:revision>1</cp:revision>
  <dcterms:created xsi:type="dcterms:W3CDTF">2022-07-17T15:20:11Z</dcterms:created>
  <dcterms:modified xsi:type="dcterms:W3CDTF">2022-07-17T15:21:47Z</dcterms:modified>
</cp:coreProperties>
</file>